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6407" y="492566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75" y="717061"/>
            <a:ext cx="1972830" cy="1172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1102</cp:revision>
  <dcterms:created xsi:type="dcterms:W3CDTF">2020-10-19T16:39:39Z</dcterms:created>
  <dcterms:modified xsi:type="dcterms:W3CDTF">2023-07-15T14:07:45Z</dcterms:modified>
</cp:coreProperties>
</file>